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25" userDrawn="1">
          <p15:clr>
            <a:srgbClr val="A4A3A4"/>
          </p15:clr>
        </p15:guide>
        <p15:guide id="2" pos="10818" userDrawn="1">
          <p15:clr>
            <a:srgbClr val="A4A3A4"/>
          </p15:clr>
        </p15:guide>
        <p15:guide id="3" orient="horz" pos="13824" userDrawn="1">
          <p15:clr>
            <a:srgbClr val="A4A3A4"/>
          </p15:clr>
        </p15:guide>
        <p15:guide id="4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06" y="54"/>
      </p:cViewPr>
      <p:guideLst>
        <p:guide orient="horz" pos="14425"/>
        <p:guide pos="10818"/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2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3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6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7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9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7DCD-6E58-4E46-A393-B87287A9014A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9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3819" y="5956090"/>
            <a:ext cx="15744035" cy="3127916"/>
          </a:xfrm>
        </p:spPr>
        <p:txBody>
          <a:bodyPr>
            <a:noAutofit/>
          </a:bodyPr>
          <a:lstStyle/>
          <a:p>
            <a:r>
              <a:rPr lang="en-US" sz="13148" b="1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807" y="12687301"/>
            <a:ext cx="30674980" cy="24443872"/>
          </a:xfrm>
        </p:spPr>
        <p:txBody>
          <a:bodyPr/>
          <a:lstStyle/>
          <a:p>
            <a:r>
              <a:rPr lang="en-US" sz="7513" dirty="0"/>
              <a:t>Body of the Poster goes here.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This Poster Template is set for the appropriate 3’ x 4’ sizing (36 inches wide x 48 inches tall).  </a:t>
            </a:r>
          </a:p>
          <a:p>
            <a:endParaRPr lang="en-US" dirty="0"/>
          </a:p>
          <a:p>
            <a:r>
              <a:rPr lang="en-US" dirty="0"/>
              <a:t>Thank you for submitting your original, high-quality work for the 2022 FPS International Conference on </a:t>
            </a:r>
            <a:r>
              <a:rPr lang="en-US"/>
              <a:t>Wood Adhesives!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27272" y="10208279"/>
            <a:ext cx="22484443" cy="1269854"/>
          </a:xfrm>
          <a:prstGeom prst="rect">
            <a:avLst/>
          </a:prstGeom>
        </p:spPr>
        <p:txBody>
          <a:bodyPr vert="horz" lIns="316005" tIns="158003" rIns="316005" bIns="158003" rtlCol="0" anchor="b">
            <a:noAutofit/>
          </a:bodyPr>
          <a:lstStyle>
            <a:lvl1pPr algn="ctr" defTabSz="42135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217" b="1" dirty="0"/>
              <a:t>Authors and Affiliations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7402060" cy="5318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96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Ellery</dc:creator>
  <cp:lastModifiedBy>Jennifer Whitlow</cp:lastModifiedBy>
  <cp:revision>16</cp:revision>
  <dcterms:created xsi:type="dcterms:W3CDTF">2017-01-20T14:57:40Z</dcterms:created>
  <dcterms:modified xsi:type="dcterms:W3CDTF">2022-03-02T15:50:33Z</dcterms:modified>
</cp:coreProperties>
</file>